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3" autoAdjust="0"/>
    <p:restoredTop sz="94660"/>
  </p:normalViewPr>
  <p:slideViewPr>
    <p:cSldViewPr snapToGrid="0">
      <p:cViewPr varScale="1">
        <p:scale>
          <a:sx n="15" d="100"/>
          <a:sy n="15" d="100"/>
        </p:scale>
        <p:origin x="299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140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25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82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82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149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79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360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99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8539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948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002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08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9DF17-9183-449D-A8BC-E87B3999D1D7}" type="datetimeFigureOut">
              <a:rPr lang="es-CO" smtClean="0"/>
              <a:t>6/08/2025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F0124F-BB70-4FC5-B5A4-D9FEF66138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686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Texto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27CC5F3-F3E5-151E-C1B5-862461FDC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73" y="12984635"/>
            <a:ext cx="7373108" cy="9216383"/>
          </a:xfrm>
          <a:prstGeom prst="rect">
            <a:avLst/>
          </a:prstGeom>
        </p:spPr>
      </p:pic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20AE19B2-4B0B-59A5-5CF8-29DEC16A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40" y="22892608"/>
            <a:ext cx="21108930" cy="92163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8CE78D0-FC2F-ECC7-CB8A-01A5CC562830}"/>
              </a:ext>
            </a:extLst>
          </p:cNvPr>
          <p:cNvSpPr txBox="1"/>
          <p:nvPr/>
        </p:nvSpPr>
        <p:spPr>
          <a:xfrm>
            <a:off x="4598987" y="3542969"/>
            <a:ext cx="1600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0" b="1" dirty="0">
                <a:solidFill>
                  <a:srgbClr val="5C2424"/>
                </a:solidFill>
              </a:rPr>
              <a:t>TÍTULO</a:t>
            </a:r>
            <a:endParaRPr lang="es-CO" sz="12000" b="1" dirty="0">
              <a:solidFill>
                <a:srgbClr val="5C2424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4060C1A-FDA3-B016-292B-83F4F6FB4C8F}"/>
              </a:ext>
            </a:extLst>
          </p:cNvPr>
          <p:cNvSpPr txBox="1"/>
          <p:nvPr/>
        </p:nvSpPr>
        <p:spPr>
          <a:xfrm>
            <a:off x="11940051" y="11661196"/>
            <a:ext cx="8204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solidFill>
                  <a:srgbClr val="5C2424"/>
                </a:solidFill>
              </a:rPr>
              <a:t>SUBTÍTULO</a:t>
            </a:r>
            <a:endParaRPr lang="es-CO" sz="8000" b="1" dirty="0">
              <a:solidFill>
                <a:srgbClr val="5C2424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FF5C201-F070-8D67-BD88-FF894A9625AF}"/>
              </a:ext>
            </a:extLst>
          </p:cNvPr>
          <p:cNvSpPr txBox="1"/>
          <p:nvPr/>
        </p:nvSpPr>
        <p:spPr>
          <a:xfrm>
            <a:off x="1827640" y="5763455"/>
            <a:ext cx="2154469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/>
              <a:t>Lorem Ipsum</a:t>
            </a:r>
            <a:r>
              <a:rPr lang="en-US" sz="4500" dirty="0"/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4500" dirty="0" err="1"/>
              <a:t>popularised</a:t>
            </a:r>
            <a:r>
              <a:rPr lang="en-US" sz="4500" dirty="0"/>
              <a:t> in the 1960s with the release of Letraset sheets containing Lorem Ipsum passages, and more recently with desktop publishing software like Aldus PageMaker including versions of Lorem Ipsum.</a:t>
            </a:r>
            <a:endParaRPr lang="es-CO" sz="45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33FCF1D-D0A5-CD62-423C-1BC51A48B5C2}"/>
              </a:ext>
            </a:extLst>
          </p:cNvPr>
          <p:cNvSpPr txBox="1"/>
          <p:nvPr/>
        </p:nvSpPr>
        <p:spPr>
          <a:xfrm>
            <a:off x="9828641" y="13391677"/>
            <a:ext cx="13132959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/>
              <a:t>Lorem Ipsum</a:t>
            </a:r>
            <a:r>
              <a:rPr lang="en-US" sz="4500" dirty="0"/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4500" dirty="0" err="1"/>
              <a:t>popularised</a:t>
            </a:r>
            <a:r>
              <a:rPr lang="en-US" sz="4500" dirty="0"/>
              <a:t> in the 1960s with the release of Letraset sheets containing Lorem Ipsum passages, and more recently with desktop publishing software like Aldus PageMaker including versions of Lorem Ipsum.</a:t>
            </a:r>
            <a:endParaRPr lang="es-CO" sz="4500" dirty="0"/>
          </a:p>
        </p:txBody>
      </p:sp>
    </p:spTree>
    <p:extLst>
      <p:ext uri="{BB962C8B-B14F-4D97-AF65-F5344CB8AC3E}">
        <p14:creationId xmlns:p14="http://schemas.microsoft.com/office/powerpoint/2010/main" val="2159858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200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Manuel Vargas</dc:creator>
  <cp:lastModifiedBy>Manuel Vargas</cp:lastModifiedBy>
  <cp:revision>2</cp:revision>
  <dcterms:created xsi:type="dcterms:W3CDTF">2025-08-06T21:59:10Z</dcterms:created>
  <dcterms:modified xsi:type="dcterms:W3CDTF">2025-08-06T22:22:30Z</dcterms:modified>
</cp:coreProperties>
</file>